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58" r:id="rId8"/>
    <p:sldId id="25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35AE7-DF2B-60BA-788A-B842E1A20C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328A5F-0241-3406-E629-4CF2D9DE9C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BE3339-6FA1-9821-4529-A9FEBCCAF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21 May 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97DC0-E2D3-B34E-5A07-CAF82986B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443B78-F486-6DBC-5720-5CC409BE0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31954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CC26D-8E32-4F3F-C380-702C874E0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930C38-E141-BADA-5A4C-67229564C9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C0F5C3-CF7B-B424-755F-DFDD45156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21 May 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80B772-D802-32EB-C407-F93EAA61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7A25F5-20FD-5ABC-71E2-064C330FC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023499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78DAAD-33B7-38D2-8D07-D02B9D852F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DDDB50-5CE6-99C0-E37A-B5CF3EAD11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0A0AB7-8531-6238-F0A9-58393384E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21 May 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ADA8B7-4FFC-EE5F-BE9D-C232F39E9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E3CEAD-FCCD-7CBD-AE45-1BBF692BE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505742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C4659-6C8C-11AA-E924-97B61E1E7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8F6567-AB73-8E2A-1D40-7D25A897B1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645015-8EC0-C78F-8840-AA17115B4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21 May 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62E49-4C6D-93D9-5D4F-F36364C19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5534B6-9DA5-7927-320F-B5643F631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785114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0B18E-1E85-B3A7-ED48-68DC649A6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B28F60-EEFF-2C46-F276-85980F970A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756FE-87D7-02C2-05C1-DF4ED00D4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21 May 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187978-2748-509A-FC23-7B423244E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FB762D-0A51-AB7C-AEA8-1A49B9AF4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606485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C15C1-9EE2-3EFD-F100-DF1584ABF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BC8960-5553-641A-2A9E-E6C72FDB77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12132E-FF76-D8CA-2BA2-5E9DDC3271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712D27-CD64-B243-143A-2D7228109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21 May 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2934FD-A0FF-157E-D5F6-05BF0FFE5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F350EF-FC79-8060-2617-DB5C57766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820814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EE1DB-2CEA-62B3-C70F-AF9B321BF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E32369-FD0F-99AA-E998-1109746F8E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ABDC2C-17A2-65C4-408E-37B5385603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723D94-DBDF-D511-32F6-0F91F175EC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DD3523-FC75-53DD-AAD7-13E04B87D2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EDAF12-AFF8-C857-9816-0F65BD1D6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21 May 2025</a:t>
            </a:fld>
            <a:endParaRPr lang="en-A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41F997-84A6-D2AF-9F0E-ABCB13F85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262FA1D-B1AC-F5CD-8408-F71256399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756497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DE0FB-38D4-A6CD-6F40-ECA36B80A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4E1575-455A-CE70-E67B-C000AD840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21 May 2025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4A5F33-4E1E-FEF7-48EF-64BA53FA2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AF996D-D64D-BAF5-4F51-AAE9461B5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390728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E4A0CB-B763-40EA-C749-55A8EE4A1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21 May 2025</a:t>
            </a:fld>
            <a:endParaRPr lang="en-A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93FA20-923C-B5A6-C799-52BA06034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FE8B81-0077-1DCB-C5D7-B9A742D8F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329186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20F15-84F5-A83B-364B-1D908A847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405D33-4D0B-5F84-A182-B21ED67504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F50E3A-024B-D02C-DE8B-A6F8EEA5FA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886335-BE2C-BC13-70F1-8F7756C5C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21 May 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CC60F4-E053-9741-1B51-8A6263B66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775044-9248-9B88-56CF-8F1759E76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916168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EBCAB-9CBD-D7C4-9240-AA198D8EF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C12237-C4E9-4DED-7EB9-1454238F7F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56B322-F65D-659C-08CA-063C91A4AC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50B22D-1216-9EA7-331C-0101A9E46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21 May 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407E9D-CFFF-F592-500D-73B3707F1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FD8C9E-4CF3-2834-221D-668DB7629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818535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B01DE9C-338C-5075-5744-5E62329047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C9D4C9-7B58-CC80-DB38-E363945D3B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304A28-43E8-2658-DBCD-30ECD44CEA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B00E2E-5310-4A7E-9746-22F330A95850}" type="datetimeFigureOut">
              <a:rPr lang="en-AE" smtClean="0"/>
              <a:t>21 May 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696655-1942-9579-87F0-F0F407D2C2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E308FA-57F5-611E-F49E-ED1ECB52A7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934513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9950B-BC1A-C7DF-83E3-AA6444A387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464" y="1"/>
            <a:ext cx="11867535" cy="3429000"/>
          </a:xfrm>
        </p:spPr>
        <p:txBody>
          <a:bodyPr anchor="ctr">
            <a:noAutofit/>
          </a:bodyPr>
          <a:lstStyle/>
          <a:p>
            <a:pPr algn="l">
              <a:lnSpc>
                <a:spcPct val="120000"/>
              </a:lnSpc>
              <a:buNone/>
              <a:tabLst>
                <a:tab pos="228600" algn="l"/>
              </a:tabLst>
            </a:pP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ഹാ! മനോഹരം! യാഹേ! നിന്‍റെ ആലയം</a:t>
            </a:r>
            <a:br>
              <a:rPr lang="en-AE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എന്തൊരാനന്ദം തവ പ്രാകാരങ്ങളില്‍ </a:t>
            </a:r>
            <a:br>
              <a:rPr lang="en-AE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ദൈവമേ എന്നുള്ളം നിറയുന്നു </a:t>
            </a:r>
            <a:b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ഹല്ലേലുയ്യാ പാടും ഞാന്‍</a:t>
            </a:r>
            <a:endParaRPr lang="en-AE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4B8D97D-D1A7-0911-DDAA-738280CFE474}"/>
              </a:ext>
            </a:extLst>
          </p:cNvPr>
          <p:cNvSpPr txBox="1">
            <a:spLocks/>
          </p:cNvSpPr>
          <p:nvPr/>
        </p:nvSpPr>
        <p:spPr>
          <a:xfrm>
            <a:off x="324464" y="3630439"/>
            <a:ext cx="11867535" cy="32275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dirty="0"/>
              <a:t>Ha </a:t>
            </a:r>
            <a:r>
              <a:rPr lang="en-US" sz="4000" dirty="0" err="1"/>
              <a:t>manoharam</a:t>
            </a:r>
            <a:r>
              <a:rPr lang="en-US" sz="4000" dirty="0"/>
              <a:t> </a:t>
            </a:r>
            <a:r>
              <a:rPr lang="en-US" sz="4000" dirty="0" err="1"/>
              <a:t>yaahe</a:t>
            </a:r>
            <a:r>
              <a:rPr lang="en-US" sz="4000" dirty="0"/>
              <a:t> </a:t>
            </a:r>
            <a:r>
              <a:rPr lang="en-US" sz="4000" dirty="0" err="1"/>
              <a:t>ninte</a:t>
            </a:r>
            <a:r>
              <a:rPr lang="en-US" sz="4000" dirty="0"/>
              <a:t> </a:t>
            </a:r>
            <a:r>
              <a:rPr lang="en-US" sz="4000" dirty="0" err="1"/>
              <a:t>aalayam</a:t>
            </a:r>
            <a:endParaRPr lang="en-US" sz="4000" dirty="0"/>
          </a:p>
          <a:p>
            <a:pPr algn="l"/>
            <a:r>
              <a:rPr lang="en-US" sz="4000" dirty="0" err="1"/>
              <a:t>Enthor-aanandam</a:t>
            </a:r>
            <a:r>
              <a:rPr lang="en-US" sz="4000" dirty="0"/>
              <a:t> </a:t>
            </a:r>
            <a:r>
              <a:rPr lang="en-US" sz="4000" dirty="0" err="1"/>
              <a:t>thava</a:t>
            </a:r>
            <a:r>
              <a:rPr lang="en-US" sz="4000" dirty="0"/>
              <a:t> </a:t>
            </a:r>
            <a:r>
              <a:rPr lang="en-US" sz="4000" dirty="0" err="1"/>
              <a:t>praakaarangalil</a:t>
            </a:r>
            <a:endParaRPr lang="en-US" sz="4000" dirty="0"/>
          </a:p>
          <a:p>
            <a:pPr algn="l"/>
            <a:r>
              <a:rPr lang="en-US" sz="4000" dirty="0" err="1"/>
              <a:t>Daivame</a:t>
            </a:r>
            <a:r>
              <a:rPr lang="en-US" sz="4000" dirty="0"/>
              <a:t> </a:t>
            </a:r>
            <a:r>
              <a:rPr lang="en-US" sz="4000" dirty="0" err="1"/>
              <a:t>enn-ullam</a:t>
            </a:r>
            <a:r>
              <a:rPr lang="en-US" sz="4000" dirty="0"/>
              <a:t> </a:t>
            </a:r>
            <a:r>
              <a:rPr lang="en-US" sz="4000" dirty="0" err="1"/>
              <a:t>nirayunnu</a:t>
            </a:r>
            <a:r>
              <a:rPr lang="en-US" sz="4000" dirty="0"/>
              <a:t> </a:t>
            </a:r>
            <a:r>
              <a:rPr lang="en-US" sz="4000" dirty="0" err="1"/>
              <a:t>halleluyya</a:t>
            </a:r>
            <a:r>
              <a:rPr lang="en-US" sz="4000" dirty="0"/>
              <a:t> </a:t>
            </a:r>
            <a:r>
              <a:rPr lang="en-US" sz="4000" dirty="0" err="1"/>
              <a:t>paadum</a:t>
            </a:r>
            <a:r>
              <a:rPr lang="en-US" sz="4000" dirty="0"/>
              <a:t> </a:t>
            </a:r>
            <a:r>
              <a:rPr lang="en-US" sz="4000" dirty="0" err="1"/>
              <a:t>njaan</a:t>
            </a:r>
            <a:endParaRPr lang="en-AE" sz="4000" i="1" dirty="0"/>
          </a:p>
        </p:txBody>
      </p:sp>
    </p:spTree>
    <p:extLst>
      <p:ext uri="{BB962C8B-B14F-4D97-AF65-F5344CB8AC3E}">
        <p14:creationId xmlns:p14="http://schemas.microsoft.com/office/powerpoint/2010/main" val="4174837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CFB9EC-AAD2-1F9D-31C7-60D4675320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DFC90-C741-E0A3-E25F-D4253BFE3B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63374" y="1"/>
            <a:ext cx="12255373" cy="3429000"/>
          </a:xfrm>
        </p:spPr>
        <p:txBody>
          <a:bodyPr anchor="ctr">
            <a:noAutofit/>
          </a:bodyPr>
          <a:lstStyle/>
          <a:p>
            <a:pPr>
              <a:lnSpc>
                <a:spcPct val="120000"/>
              </a:lnSpc>
              <a:buNone/>
              <a:tabLst>
                <a:tab pos="228600" algn="l"/>
              </a:tabLst>
            </a:pP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ദൈവം നല്ലവന്‍ എല്ലാവര്‍ക്കും വല്ലഭന്‍</a:t>
            </a:r>
            <a:br>
              <a:rPr lang="en-AE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തന്മക്കള്‍ക്കെന്നും പരിചയാം</a:t>
            </a:r>
            <a:br>
              <a:rPr lang="en-AE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നന്മയൊന്നും മുടക്കുകയില്ല </a:t>
            </a:r>
            <a:b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നേരായ് നടപ്പവര്‍ക്ക്</a:t>
            </a:r>
            <a:endParaRPr lang="en-AE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A733C9B-87FD-D4BD-580E-122E6870F559}"/>
              </a:ext>
            </a:extLst>
          </p:cNvPr>
          <p:cNvSpPr txBox="1">
            <a:spLocks/>
          </p:cNvSpPr>
          <p:nvPr/>
        </p:nvSpPr>
        <p:spPr>
          <a:xfrm>
            <a:off x="324464" y="3630439"/>
            <a:ext cx="11867535" cy="32275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i="1" dirty="0" err="1"/>
              <a:t>Daivam</a:t>
            </a:r>
            <a:r>
              <a:rPr lang="en-US" sz="4000" i="1" dirty="0"/>
              <a:t> </a:t>
            </a:r>
            <a:r>
              <a:rPr lang="en-US" sz="4000" i="1" dirty="0" err="1"/>
              <a:t>nallavan</a:t>
            </a:r>
            <a:r>
              <a:rPr lang="en-US" sz="4000" i="1" dirty="0"/>
              <a:t> </a:t>
            </a:r>
            <a:r>
              <a:rPr lang="en-US" sz="4000" i="1" dirty="0" err="1"/>
              <a:t>ellaavarkkum</a:t>
            </a:r>
            <a:r>
              <a:rPr lang="en-US" sz="4000" i="1" dirty="0"/>
              <a:t> </a:t>
            </a:r>
            <a:r>
              <a:rPr lang="en-US" sz="4000" i="1" dirty="0" err="1"/>
              <a:t>vallabhan</a:t>
            </a:r>
            <a:endParaRPr lang="en-US" sz="4000" i="1" dirty="0"/>
          </a:p>
          <a:p>
            <a:r>
              <a:rPr lang="en-US" sz="4000" i="1" dirty="0"/>
              <a:t>Than-</a:t>
            </a:r>
            <a:r>
              <a:rPr lang="en-US" sz="4000" i="1" dirty="0" err="1"/>
              <a:t>makkalkk</a:t>
            </a:r>
            <a:r>
              <a:rPr lang="en-US" sz="4000" i="1" dirty="0"/>
              <a:t>-</a:t>
            </a:r>
            <a:r>
              <a:rPr lang="en-US" sz="4000" i="1" dirty="0" err="1"/>
              <a:t>ennum</a:t>
            </a:r>
            <a:r>
              <a:rPr lang="en-US" sz="4000" i="1" dirty="0"/>
              <a:t> </a:t>
            </a:r>
            <a:r>
              <a:rPr lang="en-US" sz="4000" i="1" dirty="0" err="1"/>
              <a:t>parichayaam</a:t>
            </a:r>
            <a:endParaRPr lang="en-US" sz="4000" i="1" dirty="0"/>
          </a:p>
          <a:p>
            <a:r>
              <a:rPr lang="en-US" sz="4000" i="1" dirty="0" err="1"/>
              <a:t>Nanmay-onnum</a:t>
            </a:r>
            <a:r>
              <a:rPr lang="en-US" sz="4000" i="1" dirty="0"/>
              <a:t> </a:t>
            </a:r>
            <a:r>
              <a:rPr lang="en-US" sz="4000" i="1" dirty="0" err="1"/>
              <a:t>mudakkukayilla</a:t>
            </a:r>
            <a:r>
              <a:rPr lang="en-US" sz="4000" i="1" dirty="0"/>
              <a:t> </a:t>
            </a:r>
            <a:r>
              <a:rPr lang="en-US" sz="4000" i="1" dirty="0" err="1"/>
              <a:t>neraay</a:t>
            </a:r>
            <a:r>
              <a:rPr lang="en-US" sz="4000" i="1" dirty="0"/>
              <a:t> </a:t>
            </a:r>
            <a:r>
              <a:rPr lang="en-US" sz="4000" i="1" dirty="0" err="1"/>
              <a:t>nadappavarkke</a:t>
            </a:r>
            <a:endParaRPr lang="en-AE" sz="4000" i="1" dirty="0"/>
          </a:p>
        </p:txBody>
      </p:sp>
    </p:spTree>
    <p:extLst>
      <p:ext uri="{BB962C8B-B14F-4D97-AF65-F5344CB8AC3E}">
        <p14:creationId xmlns:p14="http://schemas.microsoft.com/office/powerpoint/2010/main" val="1128224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97E2D8-B9E3-17E6-19E1-0560F1CBA3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66175-3D59-2729-1887-E650E64B53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464" y="1"/>
            <a:ext cx="11867535" cy="3429000"/>
          </a:xfrm>
        </p:spPr>
        <p:txBody>
          <a:bodyPr anchor="ctr">
            <a:noAutofit/>
          </a:bodyPr>
          <a:lstStyle/>
          <a:p>
            <a:pPr algn="l">
              <a:lnSpc>
                <a:spcPct val="120000"/>
              </a:lnSpc>
              <a:buNone/>
              <a:tabLst>
                <a:tab pos="228600" algn="l"/>
              </a:tabLst>
            </a:pP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ഒരു സങ്കേതം നിന്‍റെ യാഗപീഠങ്ങള്‍</a:t>
            </a:r>
            <a:br>
              <a:rPr lang="en-AE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മീവല്‍പക്ഷിക്കും ചെറു കുരികിലിനും</a:t>
            </a:r>
            <a:br>
              <a:rPr lang="en-AE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രാവിലെ നിന്‍നന്മകളെ </a:t>
            </a:r>
            <a:b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ഓര്‍ത്തു പാടി സ്തുതിച്ചിടുന്നു-</a:t>
            </a:r>
            <a:endParaRPr lang="en-AE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5EE21AE-E36D-C065-C4A4-860D08DE0C2D}"/>
              </a:ext>
            </a:extLst>
          </p:cNvPr>
          <p:cNvSpPr txBox="1">
            <a:spLocks/>
          </p:cNvSpPr>
          <p:nvPr/>
        </p:nvSpPr>
        <p:spPr>
          <a:xfrm>
            <a:off x="324464" y="3630439"/>
            <a:ext cx="11867535" cy="32275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dirty="0" err="1"/>
              <a:t>Oru</a:t>
            </a:r>
            <a:r>
              <a:rPr lang="en-US" sz="4000" dirty="0"/>
              <a:t> </a:t>
            </a:r>
            <a:r>
              <a:rPr lang="en-US" sz="4000" dirty="0" err="1"/>
              <a:t>sanketham</a:t>
            </a:r>
            <a:r>
              <a:rPr lang="en-US" sz="4000" dirty="0"/>
              <a:t> </a:t>
            </a:r>
            <a:r>
              <a:rPr lang="en-US" sz="4000" dirty="0" err="1"/>
              <a:t>ninte</a:t>
            </a:r>
            <a:r>
              <a:rPr lang="en-US" sz="4000" dirty="0"/>
              <a:t> </a:t>
            </a:r>
            <a:r>
              <a:rPr lang="en-US" sz="4000" dirty="0" err="1"/>
              <a:t>yaaga</a:t>
            </a:r>
            <a:r>
              <a:rPr lang="en-US" sz="4000" dirty="0"/>
              <a:t> </a:t>
            </a:r>
            <a:r>
              <a:rPr lang="en-US" sz="4000" dirty="0" err="1"/>
              <a:t>peetdangal</a:t>
            </a:r>
            <a:endParaRPr lang="en-US" sz="4000" dirty="0"/>
          </a:p>
          <a:p>
            <a:pPr algn="l"/>
            <a:r>
              <a:rPr lang="en-US" sz="4000" dirty="0" err="1"/>
              <a:t>Meeval</a:t>
            </a:r>
            <a:r>
              <a:rPr lang="en-US" sz="4000" dirty="0"/>
              <a:t> </a:t>
            </a:r>
            <a:r>
              <a:rPr lang="en-US" sz="4000" dirty="0" err="1"/>
              <a:t>pakshikkum</a:t>
            </a:r>
            <a:r>
              <a:rPr lang="en-US" sz="4000" dirty="0"/>
              <a:t> </a:t>
            </a:r>
            <a:r>
              <a:rPr lang="en-US" sz="4000" dirty="0" err="1"/>
              <a:t>cheru</a:t>
            </a:r>
            <a:r>
              <a:rPr lang="en-US" sz="4000" dirty="0"/>
              <a:t> </a:t>
            </a:r>
            <a:r>
              <a:rPr lang="en-US" sz="4000" dirty="0" err="1"/>
              <a:t>kurikilinum</a:t>
            </a:r>
            <a:endParaRPr lang="en-US" sz="4000" dirty="0"/>
          </a:p>
          <a:p>
            <a:pPr algn="l"/>
            <a:r>
              <a:rPr lang="en-US" sz="4000" dirty="0" err="1"/>
              <a:t>Raavile</a:t>
            </a:r>
            <a:r>
              <a:rPr lang="en-US" sz="4000" dirty="0"/>
              <a:t> </a:t>
            </a:r>
            <a:r>
              <a:rPr lang="en-US" sz="4000" dirty="0" err="1"/>
              <a:t>nin</a:t>
            </a:r>
            <a:r>
              <a:rPr lang="en-US" sz="4000" dirty="0"/>
              <a:t> </a:t>
            </a:r>
            <a:r>
              <a:rPr lang="en-US" sz="4000" dirty="0" err="1"/>
              <a:t>nanmakelorthu</a:t>
            </a:r>
            <a:r>
              <a:rPr lang="en-US" sz="4000" dirty="0"/>
              <a:t> </a:t>
            </a:r>
            <a:r>
              <a:rPr lang="en-US" sz="4000" dirty="0" err="1"/>
              <a:t>paadi</a:t>
            </a:r>
            <a:r>
              <a:rPr lang="en-US" sz="4000" dirty="0"/>
              <a:t> </a:t>
            </a:r>
            <a:r>
              <a:rPr lang="en-US" sz="4000" dirty="0" err="1"/>
              <a:t>sthuthichidunnu</a:t>
            </a:r>
            <a:r>
              <a:rPr lang="en-US" sz="4000" dirty="0"/>
              <a:t>-</a:t>
            </a:r>
            <a:endParaRPr lang="en-AE" sz="4000" i="1" dirty="0"/>
          </a:p>
        </p:txBody>
      </p:sp>
    </p:spTree>
    <p:extLst>
      <p:ext uri="{BB962C8B-B14F-4D97-AF65-F5344CB8AC3E}">
        <p14:creationId xmlns:p14="http://schemas.microsoft.com/office/powerpoint/2010/main" val="2971296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E2BCEE-1FF6-3BC9-19C6-6F814DFC2F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DBA031-C8C2-1233-2073-B85C1C9D4C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63374" y="1"/>
            <a:ext cx="12255373" cy="3429000"/>
          </a:xfrm>
        </p:spPr>
        <p:txBody>
          <a:bodyPr anchor="ctr">
            <a:noAutofit/>
          </a:bodyPr>
          <a:lstStyle/>
          <a:p>
            <a:pPr>
              <a:lnSpc>
                <a:spcPct val="120000"/>
              </a:lnSpc>
              <a:buNone/>
              <a:tabLst>
                <a:tab pos="228600" algn="l"/>
              </a:tabLst>
            </a:pP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ദൈവം നല്ലവന്‍ എല്ലാവര്‍ക്കും വല്ലഭന്‍</a:t>
            </a:r>
            <a:br>
              <a:rPr lang="en-AE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തന്മക്കള്‍ക്കെന്നും പരിചയാം</a:t>
            </a:r>
            <a:br>
              <a:rPr lang="en-AE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നന്മയൊന്നും മുടക്കുകയില്ല </a:t>
            </a:r>
            <a:b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നേരായ് നടപ്പവര്‍ക്ക്</a:t>
            </a:r>
            <a:endParaRPr lang="en-AE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933A64B-1465-C201-9F48-754CBB5C7D57}"/>
              </a:ext>
            </a:extLst>
          </p:cNvPr>
          <p:cNvSpPr txBox="1">
            <a:spLocks/>
          </p:cNvSpPr>
          <p:nvPr/>
        </p:nvSpPr>
        <p:spPr>
          <a:xfrm>
            <a:off x="324464" y="3630439"/>
            <a:ext cx="11867535" cy="32275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i="1" dirty="0" err="1"/>
              <a:t>Daivam</a:t>
            </a:r>
            <a:r>
              <a:rPr lang="en-US" sz="4000" i="1" dirty="0"/>
              <a:t> </a:t>
            </a:r>
            <a:r>
              <a:rPr lang="en-US" sz="4000" i="1" dirty="0" err="1"/>
              <a:t>nallavan</a:t>
            </a:r>
            <a:r>
              <a:rPr lang="en-US" sz="4000" i="1" dirty="0"/>
              <a:t> </a:t>
            </a:r>
            <a:r>
              <a:rPr lang="en-US" sz="4000" i="1" dirty="0" err="1"/>
              <a:t>ellaavarkkum</a:t>
            </a:r>
            <a:r>
              <a:rPr lang="en-US" sz="4000" i="1" dirty="0"/>
              <a:t> </a:t>
            </a:r>
            <a:r>
              <a:rPr lang="en-US" sz="4000" i="1" dirty="0" err="1"/>
              <a:t>vallabhan</a:t>
            </a:r>
            <a:endParaRPr lang="en-US" sz="4000" i="1" dirty="0"/>
          </a:p>
          <a:p>
            <a:r>
              <a:rPr lang="en-US" sz="4000" i="1" dirty="0"/>
              <a:t>Than-</a:t>
            </a:r>
            <a:r>
              <a:rPr lang="en-US" sz="4000" i="1" dirty="0" err="1"/>
              <a:t>makkalkk</a:t>
            </a:r>
            <a:r>
              <a:rPr lang="en-US" sz="4000" i="1" dirty="0"/>
              <a:t>-</a:t>
            </a:r>
            <a:r>
              <a:rPr lang="en-US" sz="4000" i="1" dirty="0" err="1"/>
              <a:t>ennum</a:t>
            </a:r>
            <a:r>
              <a:rPr lang="en-US" sz="4000" i="1" dirty="0"/>
              <a:t> </a:t>
            </a:r>
            <a:r>
              <a:rPr lang="en-US" sz="4000" i="1" dirty="0" err="1"/>
              <a:t>parichayaam</a:t>
            </a:r>
            <a:endParaRPr lang="en-US" sz="4000" i="1" dirty="0"/>
          </a:p>
          <a:p>
            <a:r>
              <a:rPr lang="en-US" sz="4000" i="1" dirty="0" err="1"/>
              <a:t>Nanmay-onnum</a:t>
            </a:r>
            <a:r>
              <a:rPr lang="en-US" sz="4000" i="1" dirty="0"/>
              <a:t> </a:t>
            </a:r>
            <a:r>
              <a:rPr lang="en-US" sz="4000" i="1" dirty="0" err="1"/>
              <a:t>mudakkukayilla</a:t>
            </a:r>
            <a:r>
              <a:rPr lang="en-US" sz="4000" i="1" dirty="0"/>
              <a:t> </a:t>
            </a:r>
            <a:r>
              <a:rPr lang="en-US" sz="4000" i="1" dirty="0" err="1"/>
              <a:t>neraay</a:t>
            </a:r>
            <a:r>
              <a:rPr lang="en-US" sz="4000" i="1" dirty="0"/>
              <a:t> </a:t>
            </a:r>
            <a:r>
              <a:rPr lang="en-US" sz="4000" i="1" dirty="0" err="1"/>
              <a:t>nadappavarkke</a:t>
            </a:r>
            <a:endParaRPr lang="en-AE" sz="4000" i="1" dirty="0"/>
          </a:p>
        </p:txBody>
      </p:sp>
    </p:spTree>
    <p:extLst>
      <p:ext uri="{BB962C8B-B14F-4D97-AF65-F5344CB8AC3E}">
        <p14:creationId xmlns:p14="http://schemas.microsoft.com/office/powerpoint/2010/main" val="1439616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A40BE0-3B7D-7CB3-0170-80877DFA2F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744FF-68C2-925A-68CF-5A0B3E73AE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464" y="1"/>
            <a:ext cx="11867535" cy="3429000"/>
          </a:xfrm>
        </p:spPr>
        <p:txBody>
          <a:bodyPr anchor="ctr">
            <a:noAutofit/>
          </a:bodyPr>
          <a:lstStyle/>
          <a:p>
            <a:pPr algn="l">
              <a:lnSpc>
                <a:spcPct val="120000"/>
              </a:lnSpc>
              <a:buNone/>
              <a:tabLst>
                <a:tab pos="228600" algn="l"/>
              </a:tabLst>
            </a:pP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ഞങ്ങള്‍ പാര്‍ത്തിടും നിത്യം നിന്‍റെ ആലയേ</a:t>
            </a:r>
            <a:b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ഞങ്ങള്‍ ശക്തരാം എന്നും നിന്‍റെ ശക്തിയാല്‍</a:t>
            </a:r>
            <a:b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കണ്ണുനീരും കരുമനയെല്ലാം </a:t>
            </a:r>
            <a:b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മാറ്റും അനുഗ്രഹമായ്-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7DB5793-D2DF-850F-0383-1E14AAF02F67}"/>
              </a:ext>
            </a:extLst>
          </p:cNvPr>
          <p:cNvSpPr txBox="1">
            <a:spLocks/>
          </p:cNvSpPr>
          <p:nvPr/>
        </p:nvSpPr>
        <p:spPr>
          <a:xfrm>
            <a:off x="324464" y="3630439"/>
            <a:ext cx="11867535" cy="32275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dirty="0" err="1"/>
              <a:t>Njangal</a:t>
            </a:r>
            <a:r>
              <a:rPr lang="en-US" sz="4000" dirty="0"/>
              <a:t> </a:t>
            </a:r>
            <a:r>
              <a:rPr lang="en-US" sz="4000" dirty="0" err="1"/>
              <a:t>paarthidum</a:t>
            </a:r>
            <a:r>
              <a:rPr lang="en-US" sz="4000" dirty="0"/>
              <a:t> </a:t>
            </a:r>
            <a:r>
              <a:rPr lang="en-US" sz="4000" dirty="0" err="1"/>
              <a:t>nithyam</a:t>
            </a:r>
            <a:r>
              <a:rPr lang="en-US" sz="4000" dirty="0"/>
              <a:t> </a:t>
            </a:r>
            <a:r>
              <a:rPr lang="en-US" sz="4000" dirty="0" err="1"/>
              <a:t>ninte</a:t>
            </a:r>
            <a:r>
              <a:rPr lang="en-US" sz="4000" dirty="0"/>
              <a:t> </a:t>
            </a:r>
            <a:r>
              <a:rPr lang="en-US" sz="4000" dirty="0" err="1"/>
              <a:t>aalaye</a:t>
            </a:r>
            <a:endParaRPr lang="en-US" sz="4000" dirty="0"/>
          </a:p>
          <a:p>
            <a:pPr algn="l"/>
            <a:r>
              <a:rPr lang="en-US" sz="4000" dirty="0" err="1"/>
              <a:t>Njangal</a:t>
            </a:r>
            <a:r>
              <a:rPr lang="en-US" sz="4000" dirty="0"/>
              <a:t> </a:t>
            </a:r>
            <a:r>
              <a:rPr lang="en-US" sz="4000" dirty="0" err="1"/>
              <a:t>shaktharaam</a:t>
            </a:r>
            <a:r>
              <a:rPr lang="en-US" sz="4000" dirty="0"/>
              <a:t> </a:t>
            </a:r>
            <a:r>
              <a:rPr lang="en-US" sz="4000" dirty="0" err="1"/>
              <a:t>ennum</a:t>
            </a:r>
            <a:r>
              <a:rPr lang="en-US" sz="4000" dirty="0"/>
              <a:t> </a:t>
            </a:r>
            <a:r>
              <a:rPr lang="en-US" sz="4000" dirty="0" err="1"/>
              <a:t>ninte</a:t>
            </a:r>
            <a:r>
              <a:rPr lang="en-US" sz="4000" dirty="0"/>
              <a:t> </a:t>
            </a:r>
            <a:r>
              <a:rPr lang="en-US" sz="4000" dirty="0" err="1"/>
              <a:t>shakthiyaal</a:t>
            </a:r>
            <a:endParaRPr lang="en-US" sz="4000" dirty="0"/>
          </a:p>
          <a:p>
            <a:pPr algn="l"/>
            <a:r>
              <a:rPr lang="en-US" sz="4000" dirty="0" err="1"/>
              <a:t>Kannuneerum</a:t>
            </a:r>
            <a:r>
              <a:rPr lang="en-US" sz="4000" dirty="0"/>
              <a:t> </a:t>
            </a:r>
            <a:r>
              <a:rPr lang="en-US" sz="4000" dirty="0" err="1"/>
              <a:t>karumaney-ellaam</a:t>
            </a:r>
            <a:r>
              <a:rPr lang="en-US" sz="4000" dirty="0"/>
              <a:t> –</a:t>
            </a:r>
          </a:p>
          <a:p>
            <a:pPr algn="l"/>
            <a:r>
              <a:rPr lang="en-US" sz="4000" dirty="0" err="1"/>
              <a:t>Maattum</a:t>
            </a:r>
            <a:r>
              <a:rPr lang="en-US" sz="4000" dirty="0"/>
              <a:t> </a:t>
            </a:r>
            <a:r>
              <a:rPr lang="en-US" sz="4000" dirty="0" err="1"/>
              <a:t>anugrahamaay</a:t>
            </a:r>
            <a:endParaRPr lang="en-AE" sz="4000" i="1" dirty="0"/>
          </a:p>
        </p:txBody>
      </p:sp>
    </p:spTree>
    <p:extLst>
      <p:ext uri="{BB962C8B-B14F-4D97-AF65-F5344CB8AC3E}">
        <p14:creationId xmlns:p14="http://schemas.microsoft.com/office/powerpoint/2010/main" val="17223664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CD985D-AC12-6636-E7D6-FE2E322078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B74A8D-0A34-731F-6883-FE1CE66568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63374" y="1"/>
            <a:ext cx="12255373" cy="3429000"/>
          </a:xfrm>
        </p:spPr>
        <p:txBody>
          <a:bodyPr anchor="ctr">
            <a:noAutofit/>
          </a:bodyPr>
          <a:lstStyle/>
          <a:p>
            <a:pPr>
              <a:lnSpc>
                <a:spcPct val="120000"/>
              </a:lnSpc>
              <a:buNone/>
              <a:tabLst>
                <a:tab pos="228600" algn="l"/>
              </a:tabLst>
            </a:pP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ദൈവം നല്ലവന്‍ എല്ലാവര്‍ക്കും വല്ലഭന്‍</a:t>
            </a:r>
            <a:br>
              <a:rPr lang="en-AE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തന്മക്കള്‍ക്കെന്നും പരിചയാം</a:t>
            </a:r>
            <a:br>
              <a:rPr lang="en-AE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നന്മയൊന്നും മുടക്കുകയില്ല </a:t>
            </a:r>
            <a:b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നേരായ് നടപ്പവര്‍ക്ക്</a:t>
            </a:r>
            <a:endParaRPr lang="en-AE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3B60A3D-0C5B-A4BB-5CA3-50448D794911}"/>
              </a:ext>
            </a:extLst>
          </p:cNvPr>
          <p:cNvSpPr txBox="1">
            <a:spLocks/>
          </p:cNvSpPr>
          <p:nvPr/>
        </p:nvSpPr>
        <p:spPr>
          <a:xfrm>
            <a:off x="324464" y="3630439"/>
            <a:ext cx="11867535" cy="32275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i="1" dirty="0" err="1"/>
              <a:t>Daivam</a:t>
            </a:r>
            <a:r>
              <a:rPr lang="en-US" sz="4000" i="1" dirty="0"/>
              <a:t> </a:t>
            </a:r>
            <a:r>
              <a:rPr lang="en-US" sz="4000" i="1" dirty="0" err="1"/>
              <a:t>nallavan</a:t>
            </a:r>
            <a:r>
              <a:rPr lang="en-US" sz="4000" i="1" dirty="0"/>
              <a:t> </a:t>
            </a:r>
            <a:r>
              <a:rPr lang="en-US" sz="4000" i="1" dirty="0" err="1"/>
              <a:t>ellaavarkkum</a:t>
            </a:r>
            <a:r>
              <a:rPr lang="en-US" sz="4000" i="1" dirty="0"/>
              <a:t> </a:t>
            </a:r>
            <a:r>
              <a:rPr lang="en-US" sz="4000" i="1" dirty="0" err="1"/>
              <a:t>vallabhan</a:t>
            </a:r>
            <a:endParaRPr lang="en-US" sz="4000" i="1" dirty="0"/>
          </a:p>
          <a:p>
            <a:r>
              <a:rPr lang="en-US" sz="4000" i="1" dirty="0"/>
              <a:t>Than-</a:t>
            </a:r>
            <a:r>
              <a:rPr lang="en-US" sz="4000" i="1" dirty="0" err="1"/>
              <a:t>makkalkk</a:t>
            </a:r>
            <a:r>
              <a:rPr lang="en-US" sz="4000" i="1" dirty="0"/>
              <a:t>-</a:t>
            </a:r>
            <a:r>
              <a:rPr lang="en-US" sz="4000" i="1" dirty="0" err="1"/>
              <a:t>ennum</a:t>
            </a:r>
            <a:r>
              <a:rPr lang="en-US" sz="4000" i="1" dirty="0"/>
              <a:t> </a:t>
            </a:r>
            <a:r>
              <a:rPr lang="en-US" sz="4000" i="1" dirty="0" err="1"/>
              <a:t>parichayaam</a:t>
            </a:r>
            <a:endParaRPr lang="en-US" sz="4000" i="1" dirty="0"/>
          </a:p>
          <a:p>
            <a:r>
              <a:rPr lang="en-US" sz="4000" i="1" dirty="0" err="1"/>
              <a:t>Nanmay-onnum</a:t>
            </a:r>
            <a:r>
              <a:rPr lang="en-US" sz="4000" i="1" dirty="0"/>
              <a:t> </a:t>
            </a:r>
            <a:r>
              <a:rPr lang="en-US" sz="4000" i="1" dirty="0" err="1"/>
              <a:t>mudakkukayilla</a:t>
            </a:r>
            <a:r>
              <a:rPr lang="en-US" sz="4000" i="1" dirty="0"/>
              <a:t> </a:t>
            </a:r>
            <a:r>
              <a:rPr lang="en-US" sz="4000" i="1" dirty="0" err="1"/>
              <a:t>neraay</a:t>
            </a:r>
            <a:r>
              <a:rPr lang="en-US" sz="4000" i="1" dirty="0"/>
              <a:t> </a:t>
            </a:r>
            <a:r>
              <a:rPr lang="en-US" sz="4000" i="1" dirty="0" err="1"/>
              <a:t>nadappavarkke</a:t>
            </a:r>
            <a:endParaRPr lang="en-AE" sz="4000" i="1" dirty="0"/>
          </a:p>
        </p:txBody>
      </p:sp>
    </p:spTree>
    <p:extLst>
      <p:ext uri="{BB962C8B-B14F-4D97-AF65-F5344CB8AC3E}">
        <p14:creationId xmlns:p14="http://schemas.microsoft.com/office/powerpoint/2010/main" val="37659215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15800C-4999-BFEB-50C3-408BFBD4D8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204C4-CE0A-2CF5-1E7C-42E4EA04AB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6857999"/>
          </a:xfrm>
          <a:solidFill>
            <a:schemeClr val="tx1"/>
          </a:solidFill>
        </p:spPr>
        <p:txBody>
          <a:bodyPr anchor="ctr">
            <a:normAutofit/>
          </a:bodyPr>
          <a:lstStyle/>
          <a:p>
            <a:pPr algn="l"/>
            <a:r>
              <a:rPr lang="en-US" sz="3200" dirty="0"/>
              <a:t>a</a:t>
            </a:r>
            <a:endParaRPr lang="en-AE" sz="3200" dirty="0"/>
          </a:p>
        </p:txBody>
      </p:sp>
    </p:spTree>
    <p:extLst>
      <p:ext uri="{BB962C8B-B14F-4D97-AF65-F5344CB8AC3E}">
        <p14:creationId xmlns:p14="http://schemas.microsoft.com/office/powerpoint/2010/main" val="14630544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D49411-2470-472C-4E97-605A4F4F28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F2A0F-6453-8C25-FC78-DF3DA72046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465" y="1"/>
            <a:ext cx="11611896" cy="3429000"/>
          </a:xfrm>
        </p:spPr>
        <p:txBody>
          <a:bodyPr anchor="ctr">
            <a:normAutofit/>
          </a:bodyPr>
          <a:lstStyle/>
          <a:p>
            <a:pPr algn="l">
              <a:lnSpc>
                <a:spcPct val="120000"/>
              </a:lnSpc>
            </a:pPr>
            <a:r>
              <a:rPr lang="en-US" sz="3200" dirty="0"/>
              <a:t>a</a:t>
            </a:r>
            <a:endParaRPr lang="en-AE" sz="32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761A9FF-BDDE-3AD2-1F36-52BCB278B01A}"/>
              </a:ext>
            </a:extLst>
          </p:cNvPr>
          <p:cNvSpPr txBox="1">
            <a:spLocks/>
          </p:cNvSpPr>
          <p:nvPr/>
        </p:nvSpPr>
        <p:spPr>
          <a:xfrm>
            <a:off x="324465" y="3428999"/>
            <a:ext cx="5614219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a</a:t>
            </a:r>
            <a:endParaRPr lang="en-AE" sz="3200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A0730A20-43EB-D42A-E08A-BA678EDCECBB}"/>
              </a:ext>
            </a:extLst>
          </p:cNvPr>
          <p:cNvSpPr txBox="1">
            <a:spLocks/>
          </p:cNvSpPr>
          <p:nvPr/>
        </p:nvSpPr>
        <p:spPr>
          <a:xfrm>
            <a:off x="6253316" y="3433917"/>
            <a:ext cx="5614219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a</a:t>
            </a:r>
            <a:endParaRPr lang="en-AE" sz="3200" dirty="0"/>
          </a:p>
        </p:txBody>
      </p:sp>
    </p:spTree>
    <p:extLst>
      <p:ext uri="{BB962C8B-B14F-4D97-AF65-F5344CB8AC3E}">
        <p14:creationId xmlns:p14="http://schemas.microsoft.com/office/powerpoint/2010/main" val="42130771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B6BAF898-CE0A-4E05-9D79-893BE1DCD175}" vid="{AF8DE5EB-4540-4D96-8EB4-CAAEA109422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Malayalam Songs Template</Template>
  <TotalTime>7</TotalTime>
  <Words>168</Words>
  <Application>Microsoft Office PowerPoint</Application>
  <PresentationFormat>Widescreen</PresentationFormat>
  <Paragraphs>29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Times New Roman</vt:lpstr>
      <vt:lpstr>Office Theme</vt:lpstr>
      <vt:lpstr>ഹാ! മനോഹരം! യാഹേ! നിന്‍റെ ആലയം എന്തൊരാനന്ദം തവ പ്രാകാരങ്ങളില്‍  ദൈവമേ എന്നുള്ളം നിറയുന്നു  ഹല്ലേലുയ്യാ പാടും ഞാന്‍</vt:lpstr>
      <vt:lpstr>ദൈവം നല്ലവന്‍ എല്ലാവര്‍ക്കും വല്ലഭന്‍ തന്മക്കള്‍ക്കെന്നും പരിചയാം നന്മയൊന്നും മുടക്കുകയില്ല  നേരായ് നടപ്പവര്‍ക്ക്</vt:lpstr>
      <vt:lpstr>ഒരു സങ്കേതം നിന്‍റെ യാഗപീഠങ്ങള്‍ മീവല്‍പക്ഷിക്കും ചെറു കുരികിലിനും രാവിലെ നിന്‍നന്മകളെ  ഓര്‍ത്തു പാടി സ്തുതിച്ചിടുന്നു-</vt:lpstr>
      <vt:lpstr>ദൈവം നല്ലവന്‍ എല്ലാവര്‍ക്കും വല്ലഭന്‍ തന്മക്കള്‍ക്കെന്നും പരിചയാം നന്മയൊന്നും മുടക്കുകയില്ല  നേരായ് നടപ്പവര്‍ക്ക്</vt:lpstr>
      <vt:lpstr>ഞങ്ങള്‍ പാര്‍ത്തിടും നിത്യം നിന്‍റെ ആലയേ ഞങ്ങള്‍ ശക്തരാം എന്നും നിന്‍റെ ശക്തിയാല്‍ കണ്ണുനീരും കരുമനയെല്ലാം  മാറ്റും അനുഗ്രഹമായ്-</vt:lpstr>
      <vt:lpstr>ദൈവം നല്ലവന്‍ എല്ലാവര്‍ക്കും വല്ലഭന്‍ തന്മക്കള്‍ക്കെന്നും പരിചയാം നന്മയൊന്നും മുടക്കുകയില്ല  നേരായ് നടപ്പവര്‍ക്ക്</vt:lpstr>
      <vt:lpstr>a</vt:lpstr>
      <vt:lpstr>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ഹാ! മനോഹരം! യാഹേ! നിന്‍റെ ആലയം</dc:title>
  <dc:creator>Christie Varghese</dc:creator>
  <cp:keywords>Translation Pending</cp:keywords>
  <cp:lastModifiedBy>Christie Varghese</cp:lastModifiedBy>
  <cp:revision>1</cp:revision>
  <dcterms:created xsi:type="dcterms:W3CDTF">2025-05-21T05:07:13Z</dcterms:created>
  <dcterms:modified xsi:type="dcterms:W3CDTF">2025-05-21T05:14:34Z</dcterms:modified>
</cp:coreProperties>
</file>